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71" r:id="rId3"/>
    <p:sldId id="272" r:id="rId4"/>
    <p:sldId id="263" r:id="rId5"/>
    <p:sldId id="258" r:id="rId6"/>
    <p:sldId id="276" r:id="rId7"/>
    <p:sldId id="277" r:id="rId8"/>
    <p:sldId id="278" r:id="rId9"/>
    <p:sldId id="274" r:id="rId10"/>
    <p:sldId id="275" r:id="rId11"/>
    <p:sldId id="279" r:id="rId12"/>
    <p:sldId id="280" r:id="rId13"/>
    <p:sldId id="281" r:id="rId14"/>
    <p:sldId id="282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76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35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3369A-AD91-4821-A1A2-3CC539AD8506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A017E9-D002-449D-9FDA-6371E8B067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750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918337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658494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910883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1225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619946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976607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329369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89745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5384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366941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166070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32068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b75c834708_0_1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b75c834708_0_1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107716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3662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17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62941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2885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 b="1">
                <a:latin typeface="Meiryo"/>
                <a:ea typeface="Meiryo"/>
                <a:cs typeface="Meiryo"/>
                <a:sym typeface="Meiry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Font typeface="Meiryo"/>
              <a:buNone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149783"/>
            <a:ext cx="11360800" cy="494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-US" altLang="ja" smtClean="0"/>
              <a:pPr/>
              <a:t>‹#›</a:t>
            </a:fld>
            <a:endParaRPr lang="ja" altLang="en-US"/>
          </a:p>
        </p:txBody>
      </p:sp>
      <p:cxnSp>
        <p:nvCxnSpPr>
          <p:cNvPr id="20" name="Google Shape;20;p4"/>
          <p:cNvCxnSpPr/>
          <p:nvPr/>
        </p:nvCxnSpPr>
        <p:spPr>
          <a:xfrm>
            <a:off x="421833" y="1060700"/>
            <a:ext cx="11362800" cy="0"/>
          </a:xfrm>
          <a:prstGeom prst="straightConnector1">
            <a:avLst/>
          </a:prstGeom>
          <a:noFill/>
          <a:ln w="9525" cap="flat" cmpd="sng">
            <a:solidFill>
              <a:srgbClr val="0AA53D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21" name="Google Shape;21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051600" y="6280467"/>
            <a:ext cx="1968168" cy="360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093000" y="6118601"/>
            <a:ext cx="639301" cy="6238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0413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893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1925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9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3411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1672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7925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7183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97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98C77-2E6B-4CAB-8CFA-9D23DB552F34}" type="datetimeFigureOut">
              <a:rPr kumimoji="1" lang="ja-JP" altLang="en-US" smtClean="0"/>
              <a:t>2022/9/12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F0DC7-F7AF-4BEB-94EB-02BE887E0EF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64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8166" y="530878"/>
            <a:ext cx="9144000" cy="2387600"/>
          </a:xfrm>
        </p:spPr>
        <p:txBody>
          <a:bodyPr>
            <a:normAutofit/>
          </a:bodyPr>
          <a:lstStyle/>
          <a:p>
            <a:r>
              <a:rPr lang="en-US" altLang="ja-JP" sz="3200" b="1" dirty="0"/>
              <a:t>2023</a:t>
            </a:r>
            <a:r>
              <a:rPr lang="ja-JP" altLang="en-US" sz="3200" b="1" dirty="0"/>
              <a:t>年度「子ども第三の居場所」事業申請</a:t>
            </a:r>
            <a:br>
              <a:rPr lang="en-US" altLang="ja-JP" sz="2000" b="1" dirty="0"/>
            </a:br>
            <a:br>
              <a:rPr lang="en-US" altLang="ja-JP" b="1" dirty="0"/>
            </a:br>
            <a:r>
              <a:rPr lang="ja-JP" altLang="en-US" sz="4800" b="1" dirty="0"/>
              <a:t>土地及び物件現況</a:t>
            </a:r>
            <a:endParaRPr kumimoji="1" lang="ja-JP" altLang="en-US" sz="4800" b="1" dirty="0"/>
          </a:p>
        </p:txBody>
      </p:sp>
      <p:grpSp>
        <p:nvGrpSpPr>
          <p:cNvPr id="5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6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" name="Google Shape;127;p15"/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" name="Google Shape;128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3" name="Google Shape;124;p15"/>
          <p:cNvSpPr txBox="1"/>
          <p:nvPr/>
        </p:nvSpPr>
        <p:spPr>
          <a:xfrm>
            <a:off x="119268" y="3321140"/>
            <a:ext cx="11832109" cy="1596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endParaRPr lang="en-US" altLang="ja-JP" sz="1000" b="1" dirty="0">
              <a:solidFill>
                <a:schemeClr val="bg1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83974" y="4622437"/>
            <a:ext cx="223651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/>
              <a:t>団体名：</a:t>
            </a:r>
          </a:p>
        </p:txBody>
      </p:sp>
      <p:cxnSp>
        <p:nvCxnSpPr>
          <p:cNvPr id="16" name="直線コネクタ 15"/>
          <p:cNvCxnSpPr/>
          <p:nvPr/>
        </p:nvCxnSpPr>
        <p:spPr>
          <a:xfrm>
            <a:off x="782801" y="5330323"/>
            <a:ext cx="10505041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61968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6840435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773015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8836012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16716549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6660277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64688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1370" y="487696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事業実施予定場所について（１）</a:t>
            </a:r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493397"/>
              </p:ext>
            </p:extLst>
          </p:nvPr>
        </p:nvGraphicFramePr>
        <p:xfrm>
          <a:off x="255375" y="1781534"/>
          <a:ext cx="11457834" cy="4303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4171">
                  <a:extLst>
                    <a:ext uri="{9D8B030D-6E8A-4147-A177-3AD203B41FA5}">
                      <a16:colId xmlns:a16="http://schemas.microsoft.com/office/drawing/2014/main" val="18484835"/>
                    </a:ext>
                  </a:extLst>
                </a:gridCol>
                <a:gridCol w="5972432">
                  <a:extLst>
                    <a:ext uri="{9D8B030D-6E8A-4147-A177-3AD203B41FA5}">
                      <a16:colId xmlns:a16="http://schemas.microsoft.com/office/drawing/2014/main" val="1825970464"/>
                    </a:ext>
                  </a:extLst>
                </a:gridCol>
                <a:gridCol w="3401231">
                  <a:extLst>
                    <a:ext uri="{9D8B030D-6E8A-4147-A177-3AD203B41FA5}">
                      <a16:colId xmlns:a16="http://schemas.microsoft.com/office/drawing/2014/main" val="3514045841"/>
                    </a:ext>
                  </a:extLst>
                </a:gridCol>
              </a:tblGrid>
              <a:tr h="294813"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質問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記入欄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備考（補足があれば記入してください）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79037704"/>
                  </a:ext>
                </a:extLst>
              </a:tr>
              <a:tr h="4256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400" dirty="0"/>
                        <a:t>①　拠点設置場所住所</a:t>
                      </a:r>
                      <a:endParaRPr lang="en-US" altLang="ja-JP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1275721"/>
                  </a:ext>
                </a:extLst>
              </a:tr>
              <a:tr h="53710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②　予定地面積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8071613"/>
                  </a:ext>
                </a:extLst>
              </a:tr>
              <a:tr h="639617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③　土地所有者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88136613"/>
                  </a:ext>
                </a:extLst>
              </a:tr>
              <a:tr h="53710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④　土地賃料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2180754"/>
                  </a:ext>
                </a:extLst>
              </a:tr>
              <a:tr h="784984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⑤　建物所有者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13528903"/>
                  </a:ext>
                </a:extLst>
              </a:tr>
              <a:tr h="53710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⑥　建物賃料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67622462"/>
                  </a:ext>
                </a:extLst>
              </a:tr>
              <a:tr h="537108">
                <a:tc>
                  <a:txBody>
                    <a:bodyPr/>
                    <a:lstStyle/>
                    <a:p>
                      <a:r>
                        <a:rPr lang="ja-JP" altLang="en-US" sz="1400" dirty="0"/>
                        <a:t>⑦　構造・築年数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1194400"/>
                  </a:ext>
                </a:extLst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576093" y="1172897"/>
            <a:ext cx="787908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/>
              <a:t>新築　・　改修　・　開設事業なし　　（</a:t>
            </a:r>
            <a:r>
              <a:rPr lang="ja-JP" altLang="en-US" sz="2000" dirty="0">
                <a:solidFill>
                  <a:srgbClr val="FF0000"/>
                </a:solidFill>
              </a:rPr>
              <a:t>〇</a:t>
            </a:r>
            <a:r>
              <a:rPr lang="ja-JP" altLang="en-US" sz="2000" dirty="0"/>
              <a:t>をつけてください）　</a:t>
            </a:r>
            <a:endParaRPr kumimoji="1" lang="ja-JP" altLang="en-US" sz="2000" dirty="0"/>
          </a:p>
        </p:txBody>
      </p:sp>
      <p:sp>
        <p:nvSpPr>
          <p:cNvPr id="7" name="楕円 6"/>
          <p:cNvSpPr/>
          <p:nvPr/>
        </p:nvSpPr>
        <p:spPr>
          <a:xfrm>
            <a:off x="8483421" y="1183665"/>
            <a:ext cx="898306" cy="4448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873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" name="正方形/長方形 1"/>
          <p:cNvSpPr/>
          <p:nvPr/>
        </p:nvSpPr>
        <p:spPr>
          <a:xfrm>
            <a:off x="448279" y="2940372"/>
            <a:ext cx="113637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ja-JP" altLang="en-US" dirty="0"/>
              <a:t>⑨施設概要・設備 　</a:t>
            </a:r>
            <a:endParaRPr lang="en-US" altLang="ja-JP" dirty="0"/>
          </a:p>
          <a:p>
            <a:pPr>
              <a:lnSpc>
                <a:spcPct val="200000"/>
              </a:lnSpc>
            </a:pPr>
            <a:endParaRPr lang="en-US" altLang="ja-JP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31370" y="487696"/>
            <a:ext cx="3647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事業実施予定場所について（２）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448282" y="1282209"/>
            <a:ext cx="11363781" cy="884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⑧土地・建物の現況</a:t>
            </a:r>
            <a:endParaRPr lang="en-US" altLang="ja-JP" dirty="0"/>
          </a:p>
          <a:p>
            <a:pPr>
              <a:lnSpc>
                <a:spcPct val="150000"/>
              </a:lnSpc>
            </a:pPr>
            <a:endParaRPr lang="en-US" altLang="ja-JP" dirty="0"/>
          </a:p>
        </p:txBody>
      </p:sp>
      <p:sp>
        <p:nvSpPr>
          <p:cNvPr id="20" name="角丸四角形 19"/>
          <p:cNvSpPr/>
          <p:nvPr/>
        </p:nvSpPr>
        <p:spPr>
          <a:xfrm>
            <a:off x="382769" y="1343626"/>
            <a:ext cx="11125490" cy="1411878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374530" y="3079735"/>
            <a:ext cx="11133729" cy="1111667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endParaRPr kumimoji="1" lang="ja-JP" altLang="en-US" dirty="0"/>
          </a:p>
        </p:txBody>
      </p:sp>
      <p:sp>
        <p:nvSpPr>
          <p:cNvPr id="26" name="正方形/長方形 25"/>
          <p:cNvSpPr/>
          <p:nvPr/>
        </p:nvSpPr>
        <p:spPr>
          <a:xfrm>
            <a:off x="448279" y="4580743"/>
            <a:ext cx="11363781" cy="468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/>
              <a:t>⑪その他</a:t>
            </a:r>
            <a:endParaRPr lang="en-US" altLang="ja-JP" dirty="0"/>
          </a:p>
        </p:txBody>
      </p:sp>
      <p:sp>
        <p:nvSpPr>
          <p:cNvPr id="27" name="角丸四角形 26"/>
          <p:cNvSpPr/>
          <p:nvPr/>
        </p:nvSpPr>
        <p:spPr>
          <a:xfrm>
            <a:off x="374530" y="4559989"/>
            <a:ext cx="11133729" cy="10306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48280" y="1500338"/>
            <a:ext cx="10829320" cy="1115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altLang="ja-JP" sz="1000" dirty="0">
              <a:solidFill>
                <a:srgbClr val="00B050"/>
              </a:solidFill>
            </a:endParaRPr>
          </a:p>
          <a:p>
            <a:pPr>
              <a:lnSpc>
                <a:spcPct val="150000"/>
              </a:lnSpc>
            </a:pPr>
            <a:r>
              <a:rPr kumimoji="1" lang="ja-JP" altLang="en-US" dirty="0"/>
              <a:t>現況：</a:t>
            </a:r>
            <a:r>
              <a:rPr lang="ja-JP" altLang="en-US" dirty="0"/>
              <a:t>　</a:t>
            </a:r>
            <a:endParaRPr lang="en-US" altLang="ja-JP" dirty="0"/>
          </a:p>
          <a:p>
            <a:pPr>
              <a:lnSpc>
                <a:spcPct val="150000"/>
              </a:lnSpc>
            </a:pPr>
            <a:r>
              <a:rPr lang="ja-JP" altLang="en-US" dirty="0"/>
              <a:t>詳細：</a:t>
            </a:r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34175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796995" y="1545459"/>
            <a:ext cx="8301644" cy="43941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/>
              <a:t>地図</a:t>
            </a:r>
            <a:endParaRPr kumimoji="1" lang="ja-JP" altLang="en-US" b="1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8051" y="487696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拠点設置予定地</a:t>
            </a:r>
          </a:p>
        </p:txBody>
      </p:sp>
    </p:spTree>
    <p:extLst>
      <p:ext uri="{BB962C8B-B14F-4D97-AF65-F5344CB8AC3E}">
        <p14:creationId xmlns:p14="http://schemas.microsoft.com/office/powerpoint/2010/main" val="141074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715376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2941298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3468609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592248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oogle Shape;125;p15"/>
          <p:cNvGrpSpPr/>
          <p:nvPr/>
        </p:nvGrpSpPr>
        <p:grpSpPr>
          <a:xfrm>
            <a:off x="10454326" y="150653"/>
            <a:ext cx="1357737" cy="644958"/>
            <a:chOff x="7753154" y="122642"/>
            <a:chExt cx="1151949" cy="547204"/>
          </a:xfrm>
        </p:grpSpPr>
        <p:sp>
          <p:nvSpPr>
            <p:cNvPr id="15" name="Google Shape;126;p15"/>
            <p:cNvSpPr/>
            <p:nvPr/>
          </p:nvSpPr>
          <p:spPr>
            <a:xfrm>
              <a:off x="7753154" y="147356"/>
              <a:ext cx="1151949" cy="52249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6" name="Google Shape;127;p1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69643" y="122642"/>
              <a:ext cx="535460" cy="52249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128;p15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7761701" y="154976"/>
              <a:ext cx="572450" cy="514251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1" name="サブタイトル 2"/>
          <p:cNvSpPr txBox="1">
            <a:spLocks/>
          </p:cNvSpPr>
          <p:nvPr/>
        </p:nvSpPr>
        <p:spPr>
          <a:xfrm>
            <a:off x="716101" y="1346677"/>
            <a:ext cx="9144000" cy="2557414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marL="609585" lvl="0" indent="-457189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Font typeface="Meiryo"/>
              <a:buChar char="●"/>
              <a:defRPr kumimoji="1" sz="2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1pPr>
            <a:lvl2pPr marL="1219170" lvl="1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24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2pPr>
            <a:lvl3pPr marL="1828754" lvl="2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20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3pPr>
            <a:lvl4pPr marL="2438339" lvl="3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4pPr>
            <a:lvl5pPr marL="3047924" lvl="4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5pPr>
            <a:lvl6pPr marL="3657509" lvl="5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6pPr>
            <a:lvl7pPr marL="4267093" lvl="6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●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7pPr>
            <a:lvl8pPr marL="4876678" lvl="7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0"/>
              </a:spcAft>
              <a:buSzPts val="1400"/>
              <a:buFont typeface="Meiryo"/>
              <a:buChar char="○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8pPr>
            <a:lvl9pPr marL="5486263" lvl="8" indent="-423323" algn="l" defTabSz="914400" rtl="0" eaLnBrk="1" latinLnBrk="0" hangingPunct="1">
              <a:lnSpc>
                <a:spcPct val="90000"/>
              </a:lnSpc>
              <a:spcBef>
                <a:spcPts val="2133"/>
              </a:spcBef>
              <a:spcAft>
                <a:spcPts val="2133"/>
              </a:spcAft>
              <a:buSzPts val="1400"/>
              <a:buFont typeface="Meiryo"/>
              <a:buChar char="■"/>
              <a:defRPr kumimoji="1" sz="1800" kern="1200">
                <a:solidFill>
                  <a:schemeClr val="tx1"/>
                </a:solidFill>
                <a:latin typeface="Meiryo"/>
                <a:ea typeface="Meiryo"/>
                <a:cs typeface="Meiryo"/>
                <a:sym typeface="Meiryo"/>
              </a:defRPr>
            </a:lvl9pPr>
          </a:lstStyle>
          <a:p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  <a:p>
            <a:pPr marL="152396" indent="0">
              <a:buNone/>
            </a:pPr>
            <a:endParaRPr lang="en-US" altLang="ja-JP" sz="1400" dirty="0">
              <a:latin typeface="+mj-lt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524785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4785" y="44403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写真概要：●●</a:t>
            </a:r>
            <a:endParaRPr kumimoji="1" lang="ja-JP" altLang="en-US" sz="2800" dirty="0"/>
          </a:p>
        </p:txBody>
      </p:sp>
      <p:sp>
        <p:nvSpPr>
          <p:cNvPr id="5" name="角丸四角形 4"/>
          <p:cNvSpPr/>
          <p:nvPr/>
        </p:nvSpPr>
        <p:spPr>
          <a:xfrm>
            <a:off x="524785" y="5581331"/>
            <a:ext cx="8205747" cy="1001865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6317711" y="1365276"/>
            <a:ext cx="5494352" cy="38180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写真</a:t>
            </a:r>
          </a:p>
        </p:txBody>
      </p:sp>
    </p:spTree>
    <p:extLst>
      <p:ext uri="{BB962C8B-B14F-4D97-AF65-F5344CB8AC3E}">
        <p14:creationId xmlns:p14="http://schemas.microsoft.com/office/powerpoint/2010/main" val="489630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174</Words>
  <Application>Microsoft Office PowerPoint</Application>
  <PresentationFormat>ワイド画面</PresentationFormat>
  <Paragraphs>65</Paragraphs>
  <Slides>14</Slides>
  <Notes>13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9" baseType="lpstr">
      <vt:lpstr>Meiryo</vt:lpstr>
      <vt:lpstr>游ゴシック</vt:lpstr>
      <vt:lpstr>游ゴシック Light</vt:lpstr>
      <vt:lpstr>Arial</vt:lpstr>
      <vt:lpstr>Office テーマ</vt:lpstr>
      <vt:lpstr>2023年度「子ども第三の居場所」事業申請  土地及び物件現況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2023年度子ども第三の居場所事業申請  土地及び物件現況</dc:title>
  <dc:creator>日本財団</dc:creator>
  <cp:lastModifiedBy>澤野 愛</cp:lastModifiedBy>
  <cp:revision>22</cp:revision>
  <dcterms:created xsi:type="dcterms:W3CDTF">2021-10-27T14:17:18Z</dcterms:created>
  <dcterms:modified xsi:type="dcterms:W3CDTF">2022-09-12T05:18:51Z</dcterms:modified>
</cp:coreProperties>
</file>