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4"/>
  </p:notesMasterIdLst>
  <p:sldIdLst>
    <p:sldId id="434" r:id="rId2"/>
    <p:sldId id="436" r:id="rId3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B33"/>
    <a:srgbClr val="FFCC00"/>
    <a:srgbClr val="66FFFF"/>
    <a:srgbClr val="A4FEC6"/>
    <a:srgbClr val="1DCAD3"/>
    <a:srgbClr val="F6FAF4"/>
    <a:srgbClr val="E8F3E1"/>
    <a:srgbClr val="FFF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78473" autoAdjust="0"/>
  </p:normalViewPr>
  <p:slideViewPr>
    <p:cSldViewPr snapToGrid="0">
      <p:cViewPr>
        <p:scale>
          <a:sx n="66" d="100"/>
          <a:sy n="66" d="100"/>
        </p:scale>
        <p:origin x="756" y="44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 showGuides="1">
      <p:cViewPr varScale="1">
        <p:scale>
          <a:sx n="47" d="100"/>
          <a:sy n="47" d="100"/>
        </p:scale>
        <p:origin x="2405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D78C6-4CFC-478C-A9E5-EAF9EC7DEBDF}" type="datetimeFigureOut">
              <a:rPr kumimoji="1" lang="ja-JP" altLang="en-US" smtClean="0"/>
              <a:t>2019/1/9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00423-B691-4E1D-8243-8AF21F342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24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924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434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298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834389" y="6440471"/>
            <a:ext cx="4946645" cy="365125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algn="l"/>
            <a:r>
              <a:rPr lang="en-US" altLang="zh-TW" dirty="0"/>
              <a:t>Form C  - Appendix -</a:t>
            </a:r>
            <a:endParaRPr lang="ja-JP" altLang="en-US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8688482" y="6462941"/>
            <a:ext cx="400032" cy="258536"/>
          </a:xfrm>
          <a:prstGeom prst="rect">
            <a:avLst/>
          </a:prstGeom>
        </p:spPr>
        <p:txBody>
          <a:bodyPr vert="horz" lIns="84406" tIns="42203" rIns="84406" bIns="42203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31C1AF-E080-49AF-82AD-AD5EBE494B1D}" type="slidenum">
              <a:rPr lang="ja-JP" altLang="en-US" sz="1477" smtClean="0">
                <a:solidFill>
                  <a:schemeClr val="accent1"/>
                </a:solidFill>
              </a:rPr>
              <a:pPr/>
              <a:t>‹#›</a:t>
            </a:fld>
            <a:endParaRPr lang="ja-JP" altLang="en-US" sz="1477" dirty="0">
              <a:solidFill>
                <a:schemeClr val="accent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4802" y="127564"/>
            <a:ext cx="8349197" cy="615065"/>
          </a:xfrm>
        </p:spPr>
        <p:txBody>
          <a:bodyPr>
            <a:noAutofit/>
          </a:bodyPr>
          <a:lstStyle>
            <a:lvl1pPr>
              <a:defRPr sz="2585" b="1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27336" y="983848"/>
            <a:ext cx="8203303" cy="5370644"/>
          </a:xfrm>
        </p:spPr>
        <p:txBody>
          <a:bodyPr>
            <a:normAutofit/>
          </a:bodyPr>
          <a:lstStyle>
            <a:lvl1pPr>
              <a:defRPr sz="1846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>
              <a:defRPr sz="1662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>
              <a:defRPr sz="1477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>
              <a:defRPr sz="1292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>
              <a:defRPr sz="1292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BB0B221E-74EC-4187-94CB-809B5FD51221}"/>
              </a:ext>
            </a:extLst>
          </p:cNvPr>
          <p:cNvCxnSpPr/>
          <p:nvPr userDrawn="1"/>
        </p:nvCxnSpPr>
        <p:spPr>
          <a:xfrm>
            <a:off x="764485" y="0"/>
            <a:ext cx="0" cy="6858000"/>
          </a:xfrm>
          <a:prstGeom prst="line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DB6FA8BF-0158-4E1E-BD9D-DA9991CA4650}"/>
              </a:ext>
            </a:extLst>
          </p:cNvPr>
          <p:cNvCxnSpPr/>
          <p:nvPr userDrawn="1"/>
        </p:nvCxnSpPr>
        <p:spPr>
          <a:xfrm>
            <a:off x="0" y="798127"/>
            <a:ext cx="9088514" cy="0"/>
          </a:xfrm>
          <a:prstGeom prst="line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331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3235" y="6389907"/>
            <a:ext cx="2057400" cy="365125"/>
          </a:xfrm>
        </p:spPr>
        <p:txBody>
          <a:bodyPr/>
          <a:lstStyle>
            <a:lvl1pPr>
              <a:defRPr sz="1600"/>
            </a:lvl1pPr>
          </a:lstStyle>
          <a:p>
            <a:fld id="{F040F03B-1E55-4562-957C-64A88D1416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5136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4567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566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019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98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604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4385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797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535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0F03B-1E55-4562-957C-64A88D1416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2767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BD37E690-B24E-4A77-952F-FE55B68BD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803" y="117404"/>
            <a:ext cx="8349197" cy="583636"/>
          </a:xfrm>
        </p:spPr>
        <p:txBody>
          <a:bodyPr/>
          <a:lstStyle/>
          <a:p>
            <a:r>
              <a:rPr lang="en-US" altLang="ja-JP" dirty="0"/>
              <a:t>Title of the project</a:t>
            </a:r>
            <a:endParaRPr kumimoji="1" lang="ja-JP" altLang="en-US" dirty="0"/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839BCAD-EAE6-4A53-A8C3-07C0FCC5C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512090"/>
              </p:ext>
            </p:extLst>
          </p:nvPr>
        </p:nvGraphicFramePr>
        <p:xfrm>
          <a:off x="910550" y="910863"/>
          <a:ext cx="810612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3202">
                  <a:extLst>
                    <a:ext uri="{9D8B030D-6E8A-4147-A177-3AD203B41FA5}">
                      <a16:colId xmlns:a16="http://schemas.microsoft.com/office/drawing/2014/main" val="898326602"/>
                    </a:ext>
                  </a:extLst>
                </a:gridCol>
                <a:gridCol w="3640884">
                  <a:extLst>
                    <a:ext uri="{9D8B030D-6E8A-4147-A177-3AD203B41FA5}">
                      <a16:colId xmlns:a16="http://schemas.microsoft.com/office/drawing/2014/main" val="3345794888"/>
                    </a:ext>
                  </a:extLst>
                </a:gridCol>
                <a:gridCol w="2702043">
                  <a:extLst>
                    <a:ext uri="{9D8B030D-6E8A-4147-A177-3AD203B41FA5}">
                      <a16:colId xmlns:a16="http://schemas.microsoft.com/office/drawing/2014/main" val="8872782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Parties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Japanese side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Scottish side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066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Lead company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64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Partners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4134342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49925E62-A0C9-497A-9EAE-F95D5B15D9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804706"/>
              </p:ext>
            </p:extLst>
          </p:nvPr>
        </p:nvGraphicFramePr>
        <p:xfrm>
          <a:off x="910549" y="2195589"/>
          <a:ext cx="810612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2018">
                  <a:extLst>
                    <a:ext uri="{9D8B030D-6E8A-4147-A177-3AD203B41FA5}">
                      <a16:colId xmlns:a16="http://schemas.microsoft.com/office/drawing/2014/main" val="1233354956"/>
                    </a:ext>
                  </a:extLst>
                </a:gridCol>
                <a:gridCol w="2060294">
                  <a:extLst>
                    <a:ext uri="{9D8B030D-6E8A-4147-A177-3AD203B41FA5}">
                      <a16:colId xmlns:a16="http://schemas.microsoft.com/office/drawing/2014/main" val="1124052202"/>
                    </a:ext>
                  </a:extLst>
                </a:gridCol>
                <a:gridCol w="1608881">
                  <a:extLst>
                    <a:ext uri="{9D8B030D-6E8A-4147-A177-3AD203B41FA5}">
                      <a16:colId xmlns:a16="http://schemas.microsoft.com/office/drawing/2014/main" val="591977112"/>
                    </a:ext>
                  </a:extLst>
                </a:gridCol>
                <a:gridCol w="2314936">
                  <a:extLst>
                    <a:ext uri="{9D8B030D-6E8A-4147-A177-3AD203B41FA5}">
                      <a16:colId xmlns:a16="http://schemas.microsoft.com/office/drawing/2014/main" val="38980533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Estimated duration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   month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Total budget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USD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6644614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CBF88F5-401B-4A47-AAE6-55499DD9F308}"/>
              </a:ext>
            </a:extLst>
          </p:cNvPr>
          <p:cNvSpPr/>
          <p:nvPr/>
        </p:nvSpPr>
        <p:spPr>
          <a:xfrm>
            <a:off x="935625" y="2738636"/>
            <a:ext cx="3902594" cy="18217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Key technology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5DD5846-5448-4B63-A84C-7C8BCC041076}"/>
              </a:ext>
            </a:extLst>
          </p:cNvPr>
          <p:cNvSpPr/>
          <p:nvPr/>
        </p:nvSpPr>
        <p:spPr>
          <a:xfrm>
            <a:off x="5114084" y="2738635"/>
            <a:ext cx="3902594" cy="37663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Challenges</a:t>
            </a:r>
            <a:r>
              <a:rPr lang="ja-JP" altLang="en-US" dirty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/</a:t>
            </a:r>
            <a:r>
              <a:rPr lang="ja-JP" altLang="en-US" dirty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Needs of the Industry</a:t>
            </a:r>
            <a:r>
              <a:rPr kumimoji="1" lang="en-US" altLang="ja-JP" dirty="0">
                <a:solidFill>
                  <a:schemeClr val="tx1"/>
                </a:solidFill>
              </a:rPr>
              <a:t> </a:t>
            </a:r>
          </a:p>
          <a:p>
            <a:r>
              <a:rPr lang="en-US" altLang="ja-JP" dirty="0">
                <a:solidFill>
                  <a:schemeClr val="tx1"/>
                </a:solidFill>
              </a:rPr>
              <a:t> and your solution against them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63522A4-7B76-477B-A4A6-07F25C38A3C3}"/>
              </a:ext>
            </a:extLst>
          </p:cNvPr>
          <p:cNvSpPr/>
          <p:nvPr/>
        </p:nvSpPr>
        <p:spPr>
          <a:xfrm>
            <a:off x="935625" y="4683182"/>
            <a:ext cx="3902594" cy="18217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Where to apply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334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BD37E690-B24E-4A77-952F-FE55B68BD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803" y="117404"/>
            <a:ext cx="8349197" cy="583636"/>
          </a:xfrm>
        </p:spPr>
        <p:txBody>
          <a:bodyPr/>
          <a:lstStyle/>
          <a:p>
            <a:r>
              <a:rPr lang="en-US" altLang="ja-JP" dirty="0"/>
              <a:t>Title of the project</a:t>
            </a:r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CBF88F5-401B-4A47-AAE6-55499DD9F308}"/>
              </a:ext>
            </a:extLst>
          </p:cNvPr>
          <p:cNvSpPr/>
          <p:nvPr/>
        </p:nvSpPr>
        <p:spPr>
          <a:xfrm>
            <a:off x="935625" y="1017077"/>
            <a:ext cx="3902594" cy="31819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Example of existing </a:t>
            </a:r>
            <a:r>
              <a:rPr lang="en-US" altLang="ja-JP" dirty="0">
                <a:solidFill>
                  <a:schemeClr val="tx1"/>
                </a:solidFill>
              </a:rPr>
              <a:t>technologies / methods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5DD5846-5448-4B63-A84C-7C8BCC041076}"/>
              </a:ext>
            </a:extLst>
          </p:cNvPr>
          <p:cNvSpPr/>
          <p:nvPr/>
        </p:nvSpPr>
        <p:spPr>
          <a:xfrm>
            <a:off x="4969401" y="1017078"/>
            <a:ext cx="3902594" cy="31819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What is different in this project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63522A4-7B76-477B-A4A6-07F25C38A3C3}"/>
              </a:ext>
            </a:extLst>
          </p:cNvPr>
          <p:cNvSpPr/>
          <p:nvPr/>
        </p:nvSpPr>
        <p:spPr>
          <a:xfrm>
            <a:off x="935625" y="4683182"/>
            <a:ext cx="3902594" cy="18217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Japanese side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71975C07-CC56-4167-9CD0-3C681477A156}"/>
              </a:ext>
            </a:extLst>
          </p:cNvPr>
          <p:cNvSpPr/>
          <p:nvPr/>
        </p:nvSpPr>
        <p:spPr>
          <a:xfrm>
            <a:off x="4757055" y="2331471"/>
            <a:ext cx="293511" cy="553156"/>
          </a:xfrm>
          <a:prstGeom prst="rightArrow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F5D52A-39F8-4427-864E-6C5A4792B805}"/>
              </a:ext>
            </a:extLst>
          </p:cNvPr>
          <p:cNvSpPr/>
          <p:nvPr/>
        </p:nvSpPr>
        <p:spPr>
          <a:xfrm>
            <a:off x="5050566" y="4683182"/>
            <a:ext cx="3902594" cy="18217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Scottish side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1B1FAF2-1E71-491A-8E1E-EEC39237C94F}"/>
              </a:ext>
            </a:extLst>
          </p:cNvPr>
          <p:cNvSpPr/>
          <p:nvPr/>
        </p:nvSpPr>
        <p:spPr>
          <a:xfrm>
            <a:off x="935625" y="4299990"/>
            <a:ext cx="7801975" cy="2945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/>
              <a:t>Role and R&amp;D factor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762913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62</Words>
  <Application>Microsoft Office PowerPoint</Application>
  <PresentationFormat>画面に合わせる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游ゴシック</vt:lpstr>
      <vt:lpstr>Arial</vt:lpstr>
      <vt:lpstr>Calibri</vt:lpstr>
      <vt:lpstr>Calibri Light</vt:lpstr>
      <vt:lpstr>Office テーマ</vt:lpstr>
      <vt:lpstr>Title of the project</vt:lpstr>
      <vt:lpstr>Title of the project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2018-05-24T07:27:10Z</dcterms:created>
  <dcterms:modified xsi:type="dcterms:W3CDTF">2019-01-09T04:38:11Z</dcterms:modified>
</cp:coreProperties>
</file>