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gPwP9mfSays8+NjsZMl3RZeskC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7F620A2-CDEC-4F2B-8201-CBACE40F9FDE}">
  <a:tblStyle styleId="{77F620A2-CDEC-4F2B-8201-CBACE40F9FD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&#10;縦書きテキスト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415600" y="2885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iryo"/>
              <a:buNone/>
              <a:defRPr b="1">
                <a:latin typeface="Meiryo"/>
                <a:ea typeface="Meiryo"/>
                <a:cs typeface="Meiryo"/>
                <a:sym typeface="Meiry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Meiryo"/>
              <a:buNone/>
              <a:defRPr>
                <a:latin typeface="Meiryo"/>
                <a:ea typeface="Meiryo"/>
                <a:cs typeface="Meiryo"/>
                <a:sym typeface="Meiryo"/>
              </a:defRPr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415600" y="1149783"/>
            <a:ext cx="11360800" cy="49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1pPr>
            <a:lvl2pPr indent="-317500" lvl="1" marL="9144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2pPr>
            <a:lvl3pPr indent="-317500" lvl="2" marL="13716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3pPr>
            <a:lvl4pPr indent="-317500" lvl="3" marL="1828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4pPr>
            <a:lvl5pPr indent="-317500" lvl="4" marL="22860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5pPr>
            <a:lvl6pPr indent="-317500" lvl="5" marL="27432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6pPr>
            <a:lvl7pPr indent="-317500" lvl="6" marL="32004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iryo"/>
              <a:buChar char="●"/>
              <a:defRPr>
                <a:latin typeface="Meiryo"/>
                <a:ea typeface="Meiryo"/>
                <a:cs typeface="Meiryo"/>
                <a:sym typeface="Meiryo"/>
              </a:defRPr>
            </a:lvl7pPr>
            <a:lvl8pPr indent="-317500" lvl="7" marL="36576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iryo"/>
              <a:buChar char="○"/>
              <a:defRPr>
                <a:latin typeface="Meiryo"/>
                <a:ea typeface="Meiryo"/>
                <a:cs typeface="Meiryo"/>
                <a:sym typeface="Meiryo"/>
              </a:defRPr>
            </a:lvl8pPr>
            <a:lvl9pPr indent="-317500" lvl="8" marL="411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Meiryo"/>
              <a:buChar char="■"/>
              <a:defRPr>
                <a:latin typeface="Meiryo"/>
                <a:ea typeface="Meiryo"/>
                <a:cs typeface="Meiryo"/>
                <a:sym typeface="Meiryo"/>
              </a:defRPr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25" name="Google Shape;25;p17"/>
          <p:cNvCxnSpPr/>
          <p:nvPr/>
        </p:nvCxnSpPr>
        <p:spPr>
          <a:xfrm>
            <a:off x="421833" y="1060700"/>
            <a:ext cx="11362800" cy="0"/>
          </a:xfrm>
          <a:prstGeom prst="straightConnector1">
            <a:avLst/>
          </a:prstGeom>
          <a:noFill/>
          <a:ln cap="flat" cmpd="sng" w="9525">
            <a:solidFill>
              <a:srgbClr val="0AA53D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6" name="Google Shape;2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51600" y="6280467"/>
            <a:ext cx="1968168" cy="360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93000" y="6118601"/>
            <a:ext cx="639301" cy="6238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&#10;コンテンツ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1188166" y="53087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ja-JP" sz="3200"/>
              <a:t>2024年度「子ども第三の居場所」事業申請</a:t>
            </a:r>
            <a:br>
              <a:rPr b="1" lang="ja-JP" sz="2000"/>
            </a:br>
            <a:br>
              <a:rPr b="1" lang="ja-JP"/>
            </a:br>
            <a:r>
              <a:rPr b="1" lang="ja-JP" sz="4800"/>
              <a:t>土地及び物件現況</a:t>
            </a:r>
            <a:endParaRPr b="1" sz="4800"/>
          </a:p>
        </p:txBody>
      </p:sp>
      <p:grpSp>
        <p:nvGrpSpPr>
          <p:cNvPr id="96" name="Google Shape;96;p1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97" name="Google Shape;97;p1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8" name="Google Shape;98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0" name="Google Shape;100;p1"/>
          <p:cNvSpPr txBox="1"/>
          <p:nvPr/>
        </p:nvSpPr>
        <p:spPr>
          <a:xfrm>
            <a:off x="119268" y="3321140"/>
            <a:ext cx="11832109" cy="15964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583974" y="4622437"/>
            <a:ext cx="22365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団体名：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"/>
          <p:cNvCxnSpPr/>
          <p:nvPr/>
        </p:nvCxnSpPr>
        <p:spPr>
          <a:xfrm>
            <a:off x="782801" y="5330323"/>
            <a:ext cx="10505041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0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213" name="Google Shape;213;p10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4" name="Google Shape;214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" name="Google Shape;215;p1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6" name="Google Shape;216;p10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0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0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0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0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11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226" name="Google Shape;226;p11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7" name="Google Shape;227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8" name="Google Shape;228;p1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9" name="Google Shape;229;p11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1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1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1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1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2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239" name="Google Shape;239;p12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40" name="Google Shape;24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1" name="Google Shape;241;p1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2" name="Google Shape;242;p12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2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2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2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2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13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252" name="Google Shape;252;p13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3" name="Google Shape;253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5" name="Google Shape;255;p13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3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3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3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3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14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265" name="Google Shape;265;p14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6" name="Google Shape;266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7" name="Google Shape;267;p1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8" name="Google Shape;268;p14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4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4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4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4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2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08" name="Google Shape;108;p2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9" name="Google Shape;109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1" name="Google Shape;111;p2"/>
          <p:cNvSpPr txBox="1"/>
          <p:nvPr/>
        </p:nvSpPr>
        <p:spPr>
          <a:xfrm>
            <a:off x="716101" y="1346677"/>
            <a:ext cx="9144000" cy="6468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531370" y="487696"/>
            <a:ext cx="36471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事業実施予定場所について（１）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3" name="Google Shape;113;p2"/>
          <p:cNvGraphicFramePr/>
          <p:nvPr/>
        </p:nvGraphicFramePr>
        <p:xfrm>
          <a:off x="255375" y="17815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{77F620A2-CDEC-4F2B-8201-CBACE40F9FDE}</a:tableStyleId>
              </a:tblPr>
              <a:tblGrid>
                <a:gridCol w="2084175"/>
                <a:gridCol w="5972425"/>
                <a:gridCol w="3401225"/>
              </a:tblGrid>
              <a:tr h="294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u="none" cap="none" strike="noStrike"/>
                        <a:t>質問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記入欄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備考（補足があれば記入してください）</a:t>
                      </a:r>
                      <a:endParaRPr sz="1400"/>
                    </a:p>
                  </a:txBody>
                  <a:tcPr marT="45725" marB="45725" marR="91450" marL="91450" anchor="ctr"/>
                </a:tc>
              </a:tr>
              <a:tr h="42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/>
                        <a:t>①　拠点設置場所住所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537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②　予定地面積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639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③　土地所有者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537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④　土地賃料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784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⑤　建物所有者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537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⑥　建物賃料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537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⑦　構造・築年数</a:t>
                      </a:r>
                      <a:endParaRPr sz="14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14" name="Google Shape;114;p2"/>
          <p:cNvSpPr txBox="1"/>
          <p:nvPr/>
        </p:nvSpPr>
        <p:spPr>
          <a:xfrm>
            <a:off x="576093" y="1172897"/>
            <a:ext cx="787908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新築　・　改修　・　開設事業なし　　（</a:t>
            </a:r>
            <a:r>
              <a:rPr lang="ja-JP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〇</a:t>
            </a:r>
            <a:r>
              <a:rPr lang="ja-JP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をつけてください）　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8483421" y="1183665"/>
            <a:ext cx="898306" cy="444843"/>
          </a:xfrm>
          <a:prstGeom prst="ellipse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3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21" name="Google Shape;121;p3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2" name="Google Shape;122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4" name="Google Shape;124;p3"/>
          <p:cNvSpPr/>
          <p:nvPr/>
        </p:nvSpPr>
        <p:spPr>
          <a:xfrm>
            <a:off x="448279" y="2940372"/>
            <a:ext cx="1136378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⑨施設概要・設備 　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531370" y="487696"/>
            <a:ext cx="36471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事業実施予定場所について（２）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448282" y="1282209"/>
            <a:ext cx="11363781" cy="884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⑧土地・建物の現況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382769" y="1343626"/>
            <a:ext cx="11125490" cy="1411878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374530" y="3079735"/>
            <a:ext cx="11133729" cy="1111667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448279" y="4580743"/>
            <a:ext cx="11363781" cy="468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⑪その他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374530" y="4559989"/>
            <a:ext cx="11133729" cy="10306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448280" y="1500338"/>
            <a:ext cx="10829320" cy="1115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現況：　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詳細：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4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37" name="Google Shape;137;p4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8" name="Google Shape;138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0" name="Google Shape;140;p4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1796995" y="1545459"/>
            <a:ext cx="8301644" cy="439416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地図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318051" y="487696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拠点設置予定地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5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48" name="Google Shape;148;p5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9" name="Google Shape;14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1" name="Google Shape;151;p5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6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61" name="Google Shape;161;p6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2" name="Google Shape;162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4" name="Google Shape;164;p6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6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7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74" name="Google Shape;174;p7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7" name="Google Shape;177;p7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7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7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8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187" name="Google Shape;187;p8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8" name="Google Shape;188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0" name="Google Shape;190;p8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8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8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8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8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99;p9"/>
          <p:cNvGrpSpPr/>
          <p:nvPr/>
        </p:nvGrpSpPr>
        <p:grpSpPr>
          <a:xfrm>
            <a:off x="10454326" y="150653"/>
            <a:ext cx="1357737" cy="644958"/>
            <a:chOff x="7753154" y="122642"/>
            <a:chExt cx="1151949" cy="547204"/>
          </a:xfrm>
        </p:grpSpPr>
        <p:sp>
          <p:nvSpPr>
            <p:cNvPr id="200" name="Google Shape;200;p9"/>
            <p:cNvSpPr/>
            <p:nvPr/>
          </p:nvSpPr>
          <p:spPr>
            <a:xfrm>
              <a:off x="7753154" y="147356"/>
              <a:ext cx="1151949" cy="52249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1" name="Google Shape;201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69643" y="122642"/>
              <a:ext cx="535460" cy="522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2" name="Google Shape;202;p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761701" y="154976"/>
              <a:ext cx="572450" cy="5142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3" name="Google Shape;203;p9"/>
          <p:cNvSpPr txBox="1"/>
          <p:nvPr/>
        </p:nvSpPr>
        <p:spPr>
          <a:xfrm>
            <a:off x="716101" y="1346677"/>
            <a:ext cx="9144000" cy="25574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888" lvl="0" marL="60958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39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iryo"/>
              <a:buNone/>
            </a:pPr>
            <a:r>
              <a:t/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524785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9"/>
          <p:cNvSpPr txBox="1"/>
          <p:nvPr/>
        </p:nvSpPr>
        <p:spPr>
          <a:xfrm>
            <a:off x="524785" y="444032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写真概要：●●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9"/>
          <p:cNvSpPr/>
          <p:nvPr/>
        </p:nvSpPr>
        <p:spPr>
          <a:xfrm>
            <a:off x="524785" y="5581331"/>
            <a:ext cx="8205747" cy="100186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9"/>
          <p:cNvSpPr/>
          <p:nvPr/>
        </p:nvSpPr>
        <p:spPr>
          <a:xfrm>
            <a:off x="6317711" y="1365276"/>
            <a:ext cx="5494352" cy="381803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2021-10-27T14:17:18Z</dcterms:created>
  <dc:creator>日本財団</dc:creator>
</cp:coreProperties>
</file>